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Lst>
  <p:notesMasterIdLst>
    <p:notesMasterId r:id="rId66"/>
  </p:notesMasterIdLst>
  <p:handoutMasterIdLst>
    <p:handoutMasterId r:id="rId67"/>
  </p:handoutMasterIdLst>
  <p:sldIdLst>
    <p:sldId id="325" r:id="rId8"/>
    <p:sldId id="343" r:id="rId9"/>
    <p:sldId id="329" r:id="rId10"/>
    <p:sldId id="260" r:id="rId11"/>
    <p:sldId id="332" r:id="rId12"/>
    <p:sldId id="257" r:id="rId13"/>
    <p:sldId id="3386" r:id="rId14"/>
    <p:sldId id="263" r:id="rId15"/>
    <p:sldId id="1660" r:id="rId16"/>
    <p:sldId id="259" r:id="rId17"/>
    <p:sldId id="3385" r:id="rId18"/>
    <p:sldId id="567" r:id="rId19"/>
    <p:sldId id="1118" r:id="rId20"/>
    <p:sldId id="258" r:id="rId21"/>
    <p:sldId id="3384" r:id="rId22"/>
    <p:sldId id="556" r:id="rId23"/>
    <p:sldId id="3377" r:id="rId24"/>
    <p:sldId id="566" r:id="rId25"/>
    <p:sldId id="262" r:id="rId26"/>
    <p:sldId id="558" r:id="rId27"/>
    <p:sldId id="563" r:id="rId28"/>
    <p:sldId id="3383" r:id="rId29"/>
    <p:sldId id="3363" r:id="rId30"/>
    <p:sldId id="3361" r:id="rId31"/>
    <p:sldId id="3400" r:id="rId32"/>
    <p:sldId id="3398" r:id="rId33"/>
    <p:sldId id="3399" r:id="rId34"/>
    <p:sldId id="3380" r:id="rId35"/>
    <p:sldId id="3389" r:id="rId36"/>
    <p:sldId id="3394" r:id="rId37"/>
    <p:sldId id="3390" r:id="rId38"/>
    <p:sldId id="3391" r:id="rId39"/>
    <p:sldId id="3392" r:id="rId40"/>
    <p:sldId id="3393" r:id="rId41"/>
    <p:sldId id="3376" r:id="rId42"/>
    <p:sldId id="3382" r:id="rId43"/>
    <p:sldId id="1614" r:id="rId44"/>
    <p:sldId id="3346" r:id="rId45"/>
    <p:sldId id="559" r:id="rId46"/>
    <p:sldId id="3375" r:id="rId47"/>
    <p:sldId id="3381" r:id="rId48"/>
    <p:sldId id="3397" r:id="rId49"/>
    <p:sldId id="3395" r:id="rId50"/>
    <p:sldId id="3379" r:id="rId51"/>
    <p:sldId id="3378" r:id="rId52"/>
    <p:sldId id="328" r:id="rId53"/>
    <p:sldId id="345" r:id="rId54"/>
    <p:sldId id="327" r:id="rId55"/>
    <p:sldId id="294" r:id="rId56"/>
    <p:sldId id="349" r:id="rId57"/>
    <p:sldId id="344" r:id="rId58"/>
    <p:sldId id="333" r:id="rId59"/>
    <p:sldId id="339" r:id="rId60"/>
    <p:sldId id="336" r:id="rId61"/>
    <p:sldId id="337" r:id="rId62"/>
    <p:sldId id="340" r:id="rId63"/>
    <p:sldId id="341" r:id="rId64"/>
    <p:sldId id="342"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329"/>
            <p14:sldId id="260"/>
            <p14:sldId id="332"/>
            <p14:sldId id="257"/>
            <p14:sldId id="3386"/>
            <p14:sldId id="263"/>
            <p14:sldId id="1660"/>
            <p14:sldId id="259"/>
            <p14:sldId id="3385"/>
            <p14:sldId id="567"/>
            <p14:sldId id="1118"/>
            <p14:sldId id="258"/>
            <p14:sldId id="3384"/>
            <p14:sldId id="556"/>
            <p14:sldId id="3377"/>
            <p14:sldId id="566"/>
            <p14:sldId id="262"/>
            <p14:sldId id="558"/>
            <p14:sldId id="563"/>
            <p14:sldId id="3383"/>
            <p14:sldId id="3363"/>
            <p14:sldId id="3361"/>
            <p14:sldId id="3400"/>
            <p14:sldId id="3398"/>
            <p14:sldId id="3399"/>
            <p14:sldId id="3380"/>
            <p14:sldId id="3389"/>
            <p14:sldId id="3394"/>
            <p14:sldId id="3390"/>
            <p14:sldId id="3391"/>
            <p14:sldId id="3392"/>
            <p14:sldId id="3393"/>
            <p14:sldId id="3376"/>
            <p14:sldId id="3382"/>
            <p14:sldId id="1614"/>
            <p14:sldId id="3346"/>
            <p14:sldId id="559"/>
            <p14:sldId id="3375"/>
            <p14:sldId id="3381"/>
            <p14:sldId id="3397"/>
            <p14:sldId id="3395"/>
            <p14:sldId id="3379"/>
            <p14:sldId id="3378"/>
            <p14:sldId id="328"/>
            <p14:sldId id="345"/>
          </p14:sldIdLst>
        </p14:section>
        <p14:section name="REFERENCE SLIDES" id="{1BF493E7-959B-4098-9BC3-C5CDEA4CA9C0}">
          <p14:sldIdLst>
            <p14:sldId id="327"/>
            <p14:sldId id="294"/>
            <p14:sldId id="349"/>
            <p14:sldId id="344"/>
            <p14:sldId id="333"/>
            <p14:sldId id="339"/>
            <p14:sldId id="336"/>
            <p14:sldId id="337"/>
            <p14:sldId id="340"/>
            <p14:sldId id="341"/>
            <p14:sldId id="3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2266" autoAdjust="0"/>
  </p:normalViewPr>
  <p:slideViewPr>
    <p:cSldViewPr snapToGrid="0">
      <p:cViewPr varScale="1">
        <p:scale>
          <a:sx n="125" d="100"/>
          <a:sy n="125" d="100"/>
        </p:scale>
        <p:origin x="1026"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10/28/2019 9:25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10/28/2019 9:28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990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9:27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10/28/2019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245-0C0A-4862-BDCE-5A51AE4333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537386-6957-4DD2-A592-6F07E3FC618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F5A553E-D11C-4AA3-BEF9-3367C0E27D48}"/>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62C868BD-A188-4B5C-8FFB-F4CFF2C99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22A3B-6EF7-4EBB-97C9-EC71F46C2D5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87925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BC08-1B61-42D8-8AEE-86B7B2436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DC709-EEA9-46D7-8E17-95FE8834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A6548-0C34-4449-81E8-1A36C790B462}"/>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BC92F67B-33BC-44B2-A676-D5FD2637A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417F3-827E-4263-87EC-D8A294BA6606}"/>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2940706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BAE8-8FC8-4F72-A5AF-8EBCF03890A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99C6BA-8864-42BE-BC65-302E079AC37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2D827D-BC7E-47D9-BCEB-4DE51DFF2E42}"/>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08064BB1-43DA-475C-842D-9F091AA3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39B56-6020-488D-9F33-685A104AA39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4037134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69CE-A145-49A3-9B9C-0CF35D48F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C9BEB-7650-48C7-9F4C-10B2882CEC1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6336A-5AA1-48F6-B3ED-D510CDC4FC6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675F0-B602-40C6-820E-FEF08013F80A}"/>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6" name="Footer Placeholder 5">
            <a:extLst>
              <a:ext uri="{FF2B5EF4-FFF2-40B4-BE49-F238E27FC236}">
                <a16:creationId xmlns:a16="http://schemas.microsoft.com/office/drawing/2014/main" id="{B5BB8D38-E890-494F-8304-ED5112845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FA10B-6978-4B73-9DBB-C00DA982D42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941149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8A97-AB51-491B-A277-958C8F26E50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045A39-AA12-492A-AE4F-37D9E4197D9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C52FFC7-4D8F-429F-ADB9-9B8E31001B82}"/>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2E7E6D-C979-45AF-9068-9614C00CD4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313A5E-CBFB-437A-AFBE-0B0BCE8E27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F59BB-30CE-4AA6-BD76-510ADA890F57}"/>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8" name="Footer Placeholder 7">
            <a:extLst>
              <a:ext uri="{FF2B5EF4-FFF2-40B4-BE49-F238E27FC236}">
                <a16:creationId xmlns:a16="http://schemas.microsoft.com/office/drawing/2014/main" id="{531AEE89-1826-484E-929A-7D5219C5C2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42B0D-1F99-4F1C-9069-F6A270602C19}"/>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621592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AFF-6DA2-41E8-8DE3-5B6248DD1A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69BAF4-5D2B-484B-9F8A-E53AEF6FACB8}"/>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4" name="Footer Placeholder 3">
            <a:extLst>
              <a:ext uri="{FF2B5EF4-FFF2-40B4-BE49-F238E27FC236}">
                <a16:creationId xmlns:a16="http://schemas.microsoft.com/office/drawing/2014/main" id="{D803A261-FF25-4AEE-8297-81385C3762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494AE-C4D7-41AA-B0FD-8C3875B595AA}"/>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293337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0B015-AEF7-4294-B846-09A17A10EC97}"/>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3" name="Footer Placeholder 2">
            <a:extLst>
              <a:ext uri="{FF2B5EF4-FFF2-40B4-BE49-F238E27FC236}">
                <a16:creationId xmlns:a16="http://schemas.microsoft.com/office/drawing/2014/main" id="{8186A3AA-5580-44A7-9A02-A8EF284FA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B2A58-F8B8-410D-8C36-5DC4E78275B3}"/>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1108753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2905D8-BD3F-4AAE-8FD2-EE8CC50DB57C}"/>
              </a:ext>
            </a:extLst>
          </p:cNvPr>
          <p:cNvSpPr/>
          <p:nvPr userDrawn="1"/>
        </p:nvSpPr>
        <p:spPr>
          <a:xfrm>
            <a:off x="2286" y="0"/>
            <a:ext cx="9141714" cy="6858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99767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A74F-EE8C-40E2-8DA2-A7E075AAC20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0FAEAE-C217-4960-A36B-3A1D85EC28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26B18A-B1F6-4156-B75F-AFCFF50BB97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ABD984D-8CDA-44C7-986E-7F783D3C6A93}"/>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6" name="Footer Placeholder 5">
            <a:extLst>
              <a:ext uri="{FF2B5EF4-FFF2-40B4-BE49-F238E27FC236}">
                <a16:creationId xmlns:a16="http://schemas.microsoft.com/office/drawing/2014/main" id="{E17CAA1F-2B9A-450A-BD54-5CECC9443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9AD25-C2A0-4E69-8225-C862D717C670}"/>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7058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31B4-3E70-4EB0-A8A9-11AC25C5CC4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6681B4A-6313-43E1-B95F-43E93583918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6A14CEA-5EBE-4274-9866-0AEA2C19FE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313D4DC-3E5E-44B8-A32F-3BD05977C84A}"/>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6" name="Footer Placeholder 5">
            <a:extLst>
              <a:ext uri="{FF2B5EF4-FFF2-40B4-BE49-F238E27FC236}">
                <a16:creationId xmlns:a16="http://schemas.microsoft.com/office/drawing/2014/main" id="{69DF02BF-BB1E-4FF0-A750-AA12F995B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BEBB7-D447-4D65-A3BE-F5D1FF681BC1}"/>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14177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ED6-36BC-4B2A-ABF8-BEE5379A4C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5FBEF-38DB-4158-AF96-7CC388DE92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201C0-2B92-4075-BB05-40B950A39A59}"/>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367F3B96-8DCC-4D75-B318-E27AA6C23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45F36-7717-4255-A508-A71B4E5A3F4D}"/>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971312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81D0E-038A-4841-97DD-2327CB1BD69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D6622-F3ED-4CB0-A4F2-C8ADB4E9D1C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69302-4DC2-4B7A-A940-80DA5C88CC5D}"/>
              </a:ext>
            </a:extLst>
          </p:cNvPr>
          <p:cNvSpPr>
            <a:spLocks noGrp="1"/>
          </p:cNvSpPr>
          <p:nvPr>
            <p:ph type="dt" sz="half" idx="10"/>
          </p:nvPr>
        </p:nvSpPr>
        <p:spPr/>
        <p:txBody>
          <a:body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6A6C8492-57E5-49ED-91EC-584C11E0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8043B-977A-4C3F-89CA-02477D41E77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78836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10/28/2019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5F4D0-1BE8-4024-B3A4-8F491278D27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565B62-853D-4785-A7C0-36E5543154E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E8099-E105-4400-85F7-79ECE82D63C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6465F9D-470E-4127-83D3-6E443AD290A3}" type="datetimeFigureOut">
              <a:rPr lang="en-US" smtClean="0"/>
              <a:t>10/28/2019</a:t>
            </a:fld>
            <a:endParaRPr lang="en-US"/>
          </a:p>
        </p:txBody>
      </p:sp>
      <p:sp>
        <p:nvSpPr>
          <p:cNvPr id="5" name="Footer Placeholder 4">
            <a:extLst>
              <a:ext uri="{FF2B5EF4-FFF2-40B4-BE49-F238E27FC236}">
                <a16:creationId xmlns:a16="http://schemas.microsoft.com/office/drawing/2014/main" id="{98888645-FCBA-4195-934C-D90F21212EA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08483A-2F7A-49C2-A12D-1DE5AA583A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F94A929-6F52-4A3C-9477-4DCEA834633D}" type="slidenum">
              <a:rPr lang="en-US" smtClean="0"/>
              <a:t>‹#›</a:t>
            </a:fld>
            <a:endParaRPr lang="en-US"/>
          </a:p>
        </p:txBody>
      </p:sp>
    </p:spTree>
    <p:extLst>
      <p:ext uri="{BB962C8B-B14F-4D97-AF65-F5344CB8AC3E}">
        <p14:creationId xmlns:p14="http://schemas.microsoft.com/office/powerpoint/2010/main" val="16571038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40.emf"/><Relationship Id="rId21" Type="http://schemas.openxmlformats.org/officeDocument/2006/relationships/image" Target="../media/image58.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image" Target="../media/image39.emf"/><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38.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5" Type="http://schemas.openxmlformats.org/officeDocument/2006/relationships/image" Target="../media/image52.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49.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49.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49.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5.wdp"/><Relationship Id="rId3" Type="http://schemas.openxmlformats.org/officeDocument/2006/relationships/image" Target="../media/image80.png"/><Relationship Id="rId7" Type="http://schemas.microsoft.com/office/2007/relationships/hdphoto" Target="../media/hdphoto2.wdp"/><Relationship Id="rId12"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8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4.png"/><Relationship Id="rId4" Type="http://schemas.openxmlformats.org/officeDocument/2006/relationships/image" Target="../media/image81.png"/><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90.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r>
                      <a:rPr lang="en-US" b="0"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3756921" cy="17773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381164" y="3220514"/>
            <a:ext cx="3115537" cy="888076"/>
            <a:chOff x="5381164" y="3220514"/>
            <a:chExt cx="3115537"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508293" y="3531670"/>
              <a:ext cx="2982675" cy="553998"/>
            </a:xfrm>
            <a:prstGeom prst="rect">
              <a:avLst/>
            </a:prstGeom>
            <a:noFill/>
          </p:spPr>
          <p:txBody>
            <a:bodyPr wrap="non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old_waits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381164" y="3538623"/>
              <a:ext cx="3115537"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nvGraphicFramePr>
        <p:xfrm>
          <a:off x="1269673" y="2086026"/>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nvGraphicFramePr>
        <p:xfrm>
          <a:off x="2636363" y="2086026"/>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nvGraphicFramePr>
        <p:xfrm>
          <a:off x="4003053" y="2087960"/>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nvGraphicFramePr>
        <p:xfrm>
          <a:off x="5369743" y="2074663"/>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nvGraphicFramePr>
        <p:xfrm>
          <a:off x="6736433" y="2074663"/>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sp>
        <p:nvSpPr>
          <p:cNvPr id="15" name="Rectangle 14">
            <a:extLst>
              <a:ext uri="{FF2B5EF4-FFF2-40B4-BE49-F238E27FC236}">
                <a16:creationId xmlns:a16="http://schemas.microsoft.com/office/drawing/2014/main" id="{3CCC29A4-4CA6-43D4-BC16-3AAFBB9EB8EE}"/>
              </a:ext>
            </a:extLst>
          </p:cNvPr>
          <p:cNvSpPr/>
          <p:nvPr/>
        </p:nvSpPr>
        <p:spPr>
          <a:xfrm>
            <a:off x="1574631" y="3199718"/>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6" name="Rectangle 15">
            <a:extLst>
              <a:ext uri="{FF2B5EF4-FFF2-40B4-BE49-F238E27FC236}">
                <a16:creationId xmlns:a16="http://schemas.microsoft.com/office/drawing/2014/main" id="{7419B5ED-AAA3-435D-B273-26AF84774E1D}"/>
              </a:ext>
            </a:extLst>
          </p:cNvPr>
          <p:cNvSpPr/>
          <p:nvPr/>
        </p:nvSpPr>
        <p:spPr>
          <a:xfrm>
            <a:off x="4328985" y="3209880"/>
            <a:ext cx="393056" cy="584775"/>
          </a:xfrm>
          <a:prstGeom prst="rect">
            <a:avLst/>
          </a:prstGeom>
        </p:spPr>
        <p:txBody>
          <a:bodyPr wrap="none">
            <a:spAutoFit/>
          </a:bodyPr>
          <a:lstStyle/>
          <a:p>
            <a:r>
              <a:rPr lang="en-US" sz="3200" dirty="0">
                <a:solidFill>
                  <a:srgbClr val="000000"/>
                </a:solidFill>
                <a:latin typeface="Calibri" panose="020F0502020204030204" pitchFamily="34" charset="0"/>
              </a:rPr>
              <a:t>0</a:t>
            </a:r>
            <a:endParaRPr lang="en-US" sz="3200" dirty="0"/>
          </a:p>
        </p:txBody>
      </p:sp>
      <p:sp>
        <p:nvSpPr>
          <p:cNvPr id="17" name="Rectangle 16">
            <a:extLst>
              <a:ext uri="{FF2B5EF4-FFF2-40B4-BE49-F238E27FC236}">
                <a16:creationId xmlns:a16="http://schemas.microsoft.com/office/drawing/2014/main" id="{85E7F3D9-B83E-4D1C-8F5A-A57E16EAB164}"/>
              </a:ext>
            </a:extLst>
          </p:cNvPr>
          <p:cNvSpPr/>
          <p:nvPr/>
        </p:nvSpPr>
        <p:spPr>
          <a:xfrm>
            <a:off x="5679884" y="3209880"/>
            <a:ext cx="486030" cy="584775"/>
          </a:xfrm>
          <a:prstGeom prst="rect">
            <a:avLst/>
          </a:prstGeom>
        </p:spPr>
        <p:txBody>
          <a:bodyPr wrap="none">
            <a:spAutoFit/>
          </a:bodyPr>
          <a:lstStyle/>
          <a:p>
            <a:r>
              <a:rPr lang="en-US" sz="3200" dirty="0"/>
              <a:t>0 </a:t>
            </a:r>
          </a:p>
        </p:txBody>
      </p:sp>
      <p:sp>
        <p:nvSpPr>
          <p:cNvPr id="18" name="Rectangle 17">
            <a:extLst>
              <a:ext uri="{FF2B5EF4-FFF2-40B4-BE49-F238E27FC236}">
                <a16:creationId xmlns:a16="http://schemas.microsoft.com/office/drawing/2014/main" id="{17CC4C54-E7C9-4A4B-8553-12EAA701A019}"/>
              </a:ext>
            </a:extLst>
          </p:cNvPr>
          <p:cNvSpPr/>
          <p:nvPr/>
        </p:nvSpPr>
        <p:spPr>
          <a:xfrm>
            <a:off x="2951808" y="3195371"/>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9" name="Rectangle 18">
            <a:extLst>
              <a:ext uri="{FF2B5EF4-FFF2-40B4-BE49-F238E27FC236}">
                <a16:creationId xmlns:a16="http://schemas.microsoft.com/office/drawing/2014/main" id="{48497313-B85E-4EBA-9597-DF0D7D14F159}"/>
              </a:ext>
            </a:extLst>
          </p:cNvPr>
          <p:cNvSpPr/>
          <p:nvPr/>
        </p:nvSpPr>
        <p:spPr>
          <a:xfrm>
            <a:off x="6985182" y="3212132"/>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20" name="Rectangle 19">
            <a:extLst>
              <a:ext uri="{FF2B5EF4-FFF2-40B4-BE49-F238E27FC236}">
                <a16:creationId xmlns:a16="http://schemas.microsoft.com/office/drawing/2014/main" id="{1857CE23-23FC-41BA-9FC6-9A63E3E543A9}"/>
              </a:ext>
            </a:extLst>
          </p:cNvPr>
          <p:cNvSpPr/>
          <p:nvPr/>
        </p:nvSpPr>
        <p:spPr>
          <a:xfrm>
            <a:off x="2157636" y="3794655"/>
            <a:ext cx="4195636"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Identify images that have the letter L</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1758864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extLst>
              <p:ext uri="{D42A27DB-BD31-4B8C-83A1-F6EECF244321}">
                <p14:modId xmlns:p14="http://schemas.microsoft.com/office/powerpoint/2010/main" val="2621001678"/>
              </p:ext>
            </p:extLst>
          </p:nvPr>
        </p:nvGraphicFramePr>
        <p:xfrm>
          <a:off x="681675" y="1448777"/>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extLst>
              <p:ext uri="{D42A27DB-BD31-4B8C-83A1-F6EECF244321}">
                <p14:modId xmlns:p14="http://schemas.microsoft.com/office/powerpoint/2010/main" val="274736346"/>
              </p:ext>
            </p:extLst>
          </p:nvPr>
        </p:nvGraphicFramePr>
        <p:xfrm>
          <a:off x="4080235" y="1244008"/>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extLst>
              <p:ext uri="{D42A27DB-BD31-4B8C-83A1-F6EECF244321}">
                <p14:modId xmlns:p14="http://schemas.microsoft.com/office/powerpoint/2010/main" val="1126898795"/>
              </p:ext>
            </p:extLst>
          </p:nvPr>
        </p:nvGraphicFramePr>
        <p:xfrm>
          <a:off x="6743342" y="1452493"/>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extLst>
              <p:ext uri="{D42A27DB-BD31-4B8C-83A1-F6EECF244321}">
                <p14:modId xmlns:p14="http://schemas.microsoft.com/office/powerpoint/2010/main" val="2225000862"/>
              </p:ext>
            </p:extLst>
          </p:nvPr>
        </p:nvGraphicFramePr>
        <p:xfrm>
          <a:off x="681676" y="3386556"/>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extLst>
              <p:ext uri="{D42A27DB-BD31-4B8C-83A1-F6EECF244321}">
                <p14:modId xmlns:p14="http://schemas.microsoft.com/office/powerpoint/2010/main" val="1121041885"/>
              </p:ext>
            </p:extLst>
          </p:nvPr>
        </p:nvGraphicFramePr>
        <p:xfrm>
          <a:off x="6768448" y="3319771"/>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pic>
        <p:nvPicPr>
          <p:cNvPr id="5" name="Picture 4">
            <a:extLst>
              <a:ext uri="{FF2B5EF4-FFF2-40B4-BE49-F238E27FC236}">
                <a16:creationId xmlns:a16="http://schemas.microsoft.com/office/drawing/2014/main" id="{096AB3E4-EFE1-4714-93E7-7060BA8226A7}"/>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6" name="Picture 5">
            <a:extLst>
              <a:ext uri="{FF2B5EF4-FFF2-40B4-BE49-F238E27FC236}">
                <a16:creationId xmlns:a16="http://schemas.microsoft.com/office/drawing/2014/main" id="{CC25972D-A9C1-47B2-B02B-6632E1CBF0C1}"/>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8" name="Picture 7">
            <a:extLst>
              <a:ext uri="{FF2B5EF4-FFF2-40B4-BE49-F238E27FC236}">
                <a16:creationId xmlns:a16="http://schemas.microsoft.com/office/drawing/2014/main" id="{5A2191EA-413B-4466-B7D4-D438F179A226}"/>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10" name="Picture 9">
            <a:extLst>
              <a:ext uri="{FF2B5EF4-FFF2-40B4-BE49-F238E27FC236}">
                <a16:creationId xmlns:a16="http://schemas.microsoft.com/office/drawing/2014/main" id="{22565DE0-3EC5-4BE2-B0A9-DFBB3691287C}"/>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13" name="Picture 12">
            <a:extLst>
              <a:ext uri="{FF2B5EF4-FFF2-40B4-BE49-F238E27FC236}">
                <a16:creationId xmlns:a16="http://schemas.microsoft.com/office/drawing/2014/main" id="{0F0DE694-EB6F-4BF2-887C-BC63F2B7CD39}"/>
              </a:ext>
            </a:extLst>
          </p:cNvPr>
          <p:cNvPicPr>
            <a:picLocks noChangeAspect="1"/>
          </p:cNvPicPr>
          <p:nvPr/>
        </p:nvPicPr>
        <p:blipFill>
          <a:blip r:embed="rId6"/>
          <a:stretch>
            <a:fillRect/>
          </a:stretch>
        </p:blipFill>
        <p:spPr>
          <a:xfrm>
            <a:off x="5555528" y="4498418"/>
            <a:ext cx="3359158" cy="370983"/>
          </a:xfrm>
          <a:prstGeom prst="rect">
            <a:avLst/>
          </a:prstGeom>
        </p:spPr>
      </p:pic>
      <p:sp>
        <p:nvSpPr>
          <p:cNvPr id="15" name="Left Brace 14">
            <a:extLst>
              <a:ext uri="{FF2B5EF4-FFF2-40B4-BE49-F238E27FC236}">
                <a16:creationId xmlns:a16="http://schemas.microsoft.com/office/drawing/2014/main" id="{53C59D79-0354-47D1-A825-17C615D965D9}"/>
              </a:ext>
            </a:extLst>
          </p:cNvPr>
          <p:cNvSpPr/>
          <p:nvPr/>
        </p:nvSpPr>
        <p:spPr>
          <a:xfrm rot="16200000">
            <a:off x="2779170" y="2693889"/>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02BDA2C8-26E8-4B78-8746-8A7F5198422A}"/>
              </a:ext>
            </a:extLst>
          </p:cNvPr>
          <p:cNvSpPr/>
          <p:nvPr/>
        </p:nvSpPr>
        <p:spPr>
          <a:xfrm rot="16200000">
            <a:off x="1657205"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59D1FBC1-9149-4A35-AE49-9FC765A4DF81}"/>
              </a:ext>
            </a:extLst>
          </p:cNvPr>
          <p:cNvSpPr/>
          <p:nvPr/>
        </p:nvSpPr>
        <p:spPr>
          <a:xfrm rot="16200000">
            <a:off x="535240"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86678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extLst>
              <p:ext uri="{D42A27DB-BD31-4B8C-83A1-F6EECF244321}">
                <p14:modId xmlns:p14="http://schemas.microsoft.com/office/powerpoint/2010/main" val="2190165898"/>
              </p:ext>
            </p:extLst>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extLst>
              <p:ext uri="{D42A27DB-BD31-4B8C-83A1-F6EECF244321}">
                <p14:modId xmlns:p14="http://schemas.microsoft.com/office/powerpoint/2010/main" val="1671838864"/>
              </p:ext>
            </p:extLst>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extLst>
              <p:ext uri="{D42A27DB-BD31-4B8C-83A1-F6EECF244321}">
                <p14:modId xmlns:p14="http://schemas.microsoft.com/office/powerpoint/2010/main" val="908052422"/>
              </p:ext>
            </p:extLst>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extLst>
              <p:ext uri="{D42A27DB-BD31-4B8C-83A1-F6EECF244321}">
                <p14:modId xmlns:p14="http://schemas.microsoft.com/office/powerpoint/2010/main" val="3605532094"/>
              </p:ext>
            </p:extLst>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extLst>
              <p:ext uri="{D42A27DB-BD31-4B8C-83A1-F6EECF244321}">
                <p14:modId xmlns:p14="http://schemas.microsoft.com/office/powerpoint/2010/main" val="3707311437"/>
              </p:ext>
            </p:extLst>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10214906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26260105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273844"/>
            <a:ext cx="7886700" cy="994172"/>
          </a:xfrm>
        </p:spPr>
        <p:txBody>
          <a:bodyPr/>
          <a:lstStyle/>
          <a:p>
            <a:r>
              <a:rPr lang="en-US" dirty="0"/>
              <a:t>Example</a:t>
            </a:r>
          </a:p>
        </p:txBody>
      </p:sp>
      <p:pic>
        <p:nvPicPr>
          <p:cNvPr id="3" name="Picture 2">
            <a:extLst>
              <a:ext uri="{FF2B5EF4-FFF2-40B4-BE49-F238E27FC236}">
                <a16:creationId xmlns:a16="http://schemas.microsoft.com/office/drawing/2014/main" id="{50C862CB-B18B-432D-8FE1-F2C895DF52D3}"/>
              </a:ext>
            </a:extLst>
          </p:cNvPr>
          <p:cNvPicPr>
            <a:picLocks noChangeAspect="1"/>
          </p:cNvPicPr>
          <p:nvPr/>
        </p:nvPicPr>
        <p:blipFill>
          <a:blip r:embed="rId2"/>
          <a:stretch>
            <a:fillRect/>
          </a:stretch>
        </p:blipFill>
        <p:spPr>
          <a:xfrm>
            <a:off x="350320" y="1912889"/>
            <a:ext cx="3561764" cy="1807393"/>
          </a:xfrm>
          <a:prstGeom prst="rect">
            <a:avLst/>
          </a:prstGeom>
        </p:spPr>
      </p:pic>
      <p:graphicFrame>
        <p:nvGraphicFramePr>
          <p:cNvPr id="4" name="Table 3">
            <a:extLst>
              <a:ext uri="{FF2B5EF4-FFF2-40B4-BE49-F238E27FC236}">
                <a16:creationId xmlns:a16="http://schemas.microsoft.com/office/drawing/2014/main" id="{EA37FD22-AA5C-4A81-82CC-BEA660605F1E}"/>
              </a:ext>
            </a:extLst>
          </p:cNvPr>
          <p:cNvGraphicFramePr>
            <a:graphicFrameLocks noGrp="1"/>
          </p:cNvGraphicFramePr>
          <p:nvPr>
            <p:extLst>
              <p:ext uri="{D42A27DB-BD31-4B8C-83A1-F6EECF244321}">
                <p14:modId xmlns:p14="http://schemas.microsoft.com/office/powerpoint/2010/main" val="475407773"/>
              </p:ext>
            </p:extLst>
          </p:nvPr>
        </p:nvGraphicFramePr>
        <p:xfrm>
          <a:off x="4572000" y="1912887"/>
          <a:ext cx="3561759"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3646817982"/>
                    </a:ext>
                  </a:extLst>
                </a:gridCol>
                <a:gridCol w="395751">
                  <a:extLst>
                    <a:ext uri="{9D8B030D-6E8A-4147-A177-3AD203B41FA5}">
                      <a16:colId xmlns:a16="http://schemas.microsoft.com/office/drawing/2014/main" val="3468984212"/>
                    </a:ext>
                  </a:extLst>
                </a:gridCol>
                <a:gridCol w="395751">
                  <a:extLst>
                    <a:ext uri="{9D8B030D-6E8A-4147-A177-3AD203B41FA5}">
                      <a16:colId xmlns:a16="http://schemas.microsoft.com/office/drawing/2014/main" val="1257299942"/>
                    </a:ext>
                  </a:extLst>
                </a:gridCol>
                <a:gridCol w="395751">
                  <a:extLst>
                    <a:ext uri="{9D8B030D-6E8A-4147-A177-3AD203B41FA5}">
                      <a16:colId xmlns:a16="http://schemas.microsoft.com/office/drawing/2014/main" val="3945527159"/>
                    </a:ext>
                  </a:extLst>
                </a:gridCol>
                <a:gridCol w="395751">
                  <a:extLst>
                    <a:ext uri="{9D8B030D-6E8A-4147-A177-3AD203B41FA5}">
                      <a16:colId xmlns:a16="http://schemas.microsoft.com/office/drawing/2014/main" val="279241687"/>
                    </a:ext>
                  </a:extLst>
                </a:gridCol>
                <a:gridCol w="395751">
                  <a:extLst>
                    <a:ext uri="{9D8B030D-6E8A-4147-A177-3AD203B41FA5}">
                      <a16:colId xmlns:a16="http://schemas.microsoft.com/office/drawing/2014/main" val="1771566255"/>
                    </a:ext>
                  </a:extLst>
                </a:gridCol>
                <a:gridCol w="395751">
                  <a:extLst>
                    <a:ext uri="{9D8B030D-6E8A-4147-A177-3AD203B41FA5}">
                      <a16:colId xmlns:a16="http://schemas.microsoft.com/office/drawing/2014/main" val="735408703"/>
                    </a:ext>
                  </a:extLst>
                </a:gridCol>
                <a:gridCol w="395751">
                  <a:extLst>
                    <a:ext uri="{9D8B030D-6E8A-4147-A177-3AD203B41FA5}">
                      <a16:colId xmlns:a16="http://schemas.microsoft.com/office/drawing/2014/main" val="2966110397"/>
                    </a:ext>
                  </a:extLst>
                </a:gridCol>
                <a:gridCol w="395751">
                  <a:extLst>
                    <a:ext uri="{9D8B030D-6E8A-4147-A177-3AD203B41FA5}">
                      <a16:colId xmlns:a16="http://schemas.microsoft.com/office/drawing/2014/main" val="2868322251"/>
                    </a:ext>
                  </a:extLst>
                </a:gridCol>
              </a:tblGrid>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285373017"/>
                  </a:ext>
                </a:extLst>
              </a:tr>
              <a:tr h="361479">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782694948"/>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7826452"/>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533034770"/>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8827866"/>
                  </a:ext>
                </a:extLst>
              </a:tr>
            </a:tbl>
          </a:graphicData>
        </a:graphic>
      </p:graphicFrame>
      <p:graphicFrame>
        <p:nvGraphicFramePr>
          <p:cNvPr id="5" name="Table 4">
            <a:extLst>
              <a:ext uri="{FF2B5EF4-FFF2-40B4-BE49-F238E27FC236}">
                <a16:creationId xmlns:a16="http://schemas.microsoft.com/office/drawing/2014/main" id="{B153C6B4-C2DC-4541-85FC-0352AE3D21B3}"/>
              </a:ext>
            </a:extLst>
          </p:cNvPr>
          <p:cNvGraphicFramePr>
            <a:graphicFrameLocks noGrp="1"/>
          </p:cNvGraphicFramePr>
          <p:nvPr>
            <p:extLst>
              <p:ext uri="{D42A27DB-BD31-4B8C-83A1-F6EECF244321}">
                <p14:modId xmlns:p14="http://schemas.microsoft.com/office/powerpoint/2010/main" val="3829700440"/>
              </p:ext>
            </p:extLst>
          </p:nvPr>
        </p:nvGraphicFramePr>
        <p:xfrm>
          <a:off x="8317474" y="1912886"/>
          <a:ext cx="395751"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614074044"/>
                    </a:ext>
                  </a:extLst>
                </a:gridCol>
              </a:tblGrid>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58098228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027140808"/>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232460674"/>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50345986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1813204787"/>
                  </a:ext>
                </a:extLst>
              </a:tr>
            </a:tbl>
          </a:graphicData>
        </a:graphic>
      </p:graphicFrame>
    </p:spTree>
    <p:extLst>
      <p:ext uri="{BB962C8B-B14F-4D97-AF65-F5344CB8AC3E}">
        <p14:creationId xmlns:p14="http://schemas.microsoft.com/office/powerpoint/2010/main" val="27154117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Platforms and Tools</a:t>
            </a:r>
          </a:p>
        </p:txBody>
      </p:sp>
    </p:spTree>
    <p:extLst>
      <p:ext uri="{BB962C8B-B14F-4D97-AF65-F5344CB8AC3E}">
        <p14:creationId xmlns:p14="http://schemas.microsoft.com/office/powerpoint/2010/main" val="997138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991" y="951271"/>
            <a:ext cx="3613292" cy="1499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378" y="3128118"/>
            <a:ext cx="4031009" cy="13263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Tree>
    <p:extLst>
      <p:ext uri="{BB962C8B-B14F-4D97-AF65-F5344CB8AC3E}">
        <p14:creationId xmlns:p14="http://schemas.microsoft.com/office/powerpoint/2010/main" val="354347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3CEF-E56E-499D-A2EC-339EA2B4B9ED}"/>
              </a:ext>
            </a:extLst>
          </p:cNvPr>
          <p:cNvSpPr>
            <a:spLocks noGrp="1"/>
          </p:cNvSpPr>
          <p:nvPr>
            <p:ph type="title"/>
          </p:nvPr>
        </p:nvSpPr>
        <p:spPr/>
        <p:txBody>
          <a:bodyPr/>
          <a:lstStyle/>
          <a:p>
            <a:r>
              <a:rPr lang="en-US" dirty="0"/>
              <a:t>What did we learn?</a:t>
            </a:r>
          </a:p>
        </p:txBody>
      </p:sp>
      <p:sp>
        <p:nvSpPr>
          <p:cNvPr id="4" name="TextBox 3">
            <a:extLst>
              <a:ext uri="{FF2B5EF4-FFF2-40B4-BE49-F238E27FC236}">
                <a16:creationId xmlns:a16="http://schemas.microsoft.com/office/drawing/2014/main" id="{974934AD-426D-4D21-89AA-C1496110B1E1}"/>
              </a:ext>
            </a:extLst>
          </p:cNvPr>
          <p:cNvSpPr txBox="1"/>
          <p:nvPr/>
        </p:nvSpPr>
        <p:spPr>
          <a:xfrm>
            <a:off x="817756" y="1464527"/>
            <a:ext cx="6958361" cy="1754326"/>
          </a:xfrm>
          <a:prstGeom prst="rect">
            <a:avLst/>
          </a:prstGeom>
          <a:noFill/>
        </p:spPr>
        <p:txBody>
          <a:bodyPr wrap="square" rtlCol="0">
            <a:spAutoFit/>
          </a:bodyPr>
          <a:lstStyle/>
          <a:p>
            <a:r>
              <a:rPr lang="en-US" dirty="0"/>
              <a:t>Data Science – analysis of data using scientific processes</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–Neural Network with multiple hidden layers</a:t>
            </a:r>
          </a:p>
          <a:p>
            <a:endParaRPr lang="en-US" dirty="0"/>
          </a:p>
        </p:txBody>
      </p:sp>
    </p:spTree>
    <p:extLst>
      <p:ext uri="{BB962C8B-B14F-4D97-AF65-F5344CB8AC3E}">
        <p14:creationId xmlns:p14="http://schemas.microsoft.com/office/powerpoint/2010/main" val="1346236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3D6AC9-1F46-42B9-973A-265485208C46}"/>
              </a:ext>
            </a:extLst>
          </p:cNvPr>
          <p:cNvSpPr txBox="1"/>
          <p:nvPr/>
        </p:nvSpPr>
        <p:spPr>
          <a:xfrm>
            <a:off x="259308" y="429905"/>
            <a:ext cx="6578221" cy="553998"/>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99CC"/>
                </a:solidFill>
                <a:effectLst/>
                <a:uLnTx/>
                <a:uFillTx/>
                <a:latin typeface="Calibri" panose="020F0502020204030204"/>
                <a:ea typeface="+mn-ea"/>
                <a:cs typeface="+mn-cs"/>
              </a:rPr>
              <a:t>DNNs, ML, DS, AI, NNs, etc.</a:t>
            </a:r>
          </a:p>
        </p:txBody>
      </p:sp>
      <p:sp>
        <p:nvSpPr>
          <p:cNvPr id="5" name="TextBox 4">
            <a:extLst>
              <a:ext uri="{FF2B5EF4-FFF2-40B4-BE49-F238E27FC236}">
                <a16:creationId xmlns:a16="http://schemas.microsoft.com/office/drawing/2014/main" id="{36C2E9F7-31E3-48A6-8058-4F0C8C6DA357}"/>
              </a:ext>
            </a:extLst>
          </p:cNvPr>
          <p:cNvSpPr txBox="1"/>
          <p:nvPr/>
        </p:nvSpPr>
        <p:spPr>
          <a:xfrm>
            <a:off x="654871" y="1443957"/>
            <a:ext cx="7654244" cy="2554545"/>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Data Science – analysis of data using scientific processes</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Machine Learning – making predictions from data</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Neural Network – common ML technique</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Deep Neural Network – a NN with multiple “hidden layers”</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Artificial Intelligence – mimicking speech, vision, reasoning</a:t>
            </a:r>
          </a:p>
        </p:txBody>
      </p:sp>
    </p:spTree>
    <p:extLst>
      <p:ext uri="{BB962C8B-B14F-4D97-AF65-F5344CB8AC3E}">
        <p14:creationId xmlns:p14="http://schemas.microsoft.com/office/powerpoint/2010/main" val="26443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Section title goes here</a:t>
            </a:r>
          </a:p>
        </p:txBody>
      </p:sp>
    </p:spTree>
    <p:extLst>
      <p:ext uri="{BB962C8B-B14F-4D97-AF65-F5344CB8AC3E}">
        <p14:creationId xmlns:p14="http://schemas.microsoft.com/office/powerpoint/2010/main" val="1027004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Demo title here , Segoe UI 40pt</a:t>
            </a:r>
          </a:p>
        </p:txBody>
      </p:sp>
    </p:spTree>
    <p:extLst>
      <p:ext uri="{BB962C8B-B14F-4D97-AF65-F5344CB8AC3E}">
        <p14:creationId xmlns:p14="http://schemas.microsoft.com/office/powerpoint/2010/main" val="196787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063AC-F281-8743-B5A2-6BB8C768BFA5}"/>
              </a:ext>
            </a:extLst>
          </p:cNvPr>
          <p:cNvSpPr>
            <a:spLocks noGrp="1"/>
          </p:cNvSpPr>
          <p:nvPr>
            <p:ph type="title"/>
          </p:nvPr>
        </p:nvSpPr>
        <p:spPr/>
        <p:txBody>
          <a:bodyPr/>
          <a:lstStyle/>
          <a:p>
            <a:r>
              <a:rPr lang="en-US" dirty="0"/>
              <a:t>Customer name, Segoe UI 40pt</a:t>
            </a:r>
          </a:p>
        </p:txBody>
      </p:sp>
    </p:spTree>
    <p:extLst>
      <p:ext uri="{BB962C8B-B14F-4D97-AF65-F5344CB8AC3E}">
        <p14:creationId xmlns:p14="http://schemas.microsoft.com/office/powerpoint/2010/main" val="83680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85E4516-B0D1-475D-BF3E-27246D9911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4658</TotalTime>
  <Words>4778</Words>
  <Application>Microsoft Office PowerPoint</Application>
  <PresentationFormat>On-screen Show (16:9)</PresentationFormat>
  <Paragraphs>869</Paragraphs>
  <Slides>58</Slides>
  <Notes>20</Notes>
  <HiddenSlides>14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58</vt:i4>
      </vt:variant>
    </vt:vector>
  </HeadingPairs>
  <TitlesOfParts>
    <vt:vector size="74" baseType="lpstr">
      <vt:lpstr>Arial</vt:lpstr>
      <vt:lpstr>Calibri</vt:lpstr>
      <vt:lpstr>Calibri Light</vt:lpstr>
      <vt:lpstr>Cambria Math</vt:lpstr>
      <vt:lpstr>Consolas</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1_Office Theme</vt:lpstr>
      <vt:lpstr>PowerPoint Presentation</vt:lpstr>
      <vt:lpstr>A Behind the Scenes Look at Machine Learning, AI and DL</vt:lpstr>
      <vt:lpstr>Anna Hoffman</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vt:lpstr>
      <vt:lpstr>Example</vt:lpstr>
      <vt:lpstr>Example</vt:lpstr>
      <vt:lpstr>Example</vt:lpstr>
      <vt:lpstr>Example</vt:lpstr>
      <vt:lpstr>Example</vt:lpstr>
      <vt:lpstr>Platforms and Tools</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What did we learn?</vt:lpstr>
      <vt:lpstr>PowerPoint Presentation</vt:lpstr>
      <vt:lpstr>PASS Summit Learning Pathway: AI for Everyone</vt:lpstr>
      <vt:lpstr>Resources</vt:lpstr>
      <vt:lpstr>PowerPoint Presentation</vt:lpstr>
      <vt:lpstr>PowerPoint Presentation</vt:lpstr>
      <vt:lpstr>PowerPoint Presentation</vt:lpstr>
      <vt:lpstr>Palette</vt:lpstr>
      <vt:lpstr>Section title goes here</vt:lpstr>
      <vt:lpstr>Titles are 36pt Segoe UI semibold</vt:lpstr>
      <vt:lpstr>Two points</vt:lpstr>
      <vt:lpstr>Three points</vt:lpstr>
      <vt:lpstr>Table style</vt:lpstr>
      <vt:lpstr>Slide for Developer’s Software Code</vt:lpstr>
      <vt:lpstr>Demo title here , Segoe UI 40pt</vt:lpstr>
      <vt:lpstr>Video title here, Segoe UI 40pt</vt:lpstr>
      <vt:lpstr>Customer name, Segoe UI 40pt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15</cp:revision>
  <dcterms:created xsi:type="dcterms:W3CDTF">2019-10-25T12:47:01Z</dcterms:created>
  <dcterms:modified xsi:type="dcterms:W3CDTF">2019-10-28T19:39:12Z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